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7" r:id="rId4"/>
    <p:sldId id="258" r:id="rId5"/>
    <p:sldId id="264" r:id="rId6"/>
    <p:sldId id="266" r:id="rId7"/>
    <p:sldId id="267" r:id="rId8"/>
    <p:sldId id="270" r:id="rId9"/>
    <p:sldId id="263" r:id="rId10"/>
    <p:sldId id="269" r:id="rId11"/>
    <p:sldId id="259" r:id="rId12"/>
    <p:sldId id="271" r:id="rId13"/>
    <p:sldId id="260" r:id="rId14"/>
    <p:sldId id="261" r:id="rId15"/>
    <p:sldId id="273" r:id="rId16"/>
    <p:sldId id="262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jpeg"/><Relationship Id="rId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amu.wiki/w/%EB%B6%84%EB%A5%98:Slay%20the%20Spi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공연장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무대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로우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폴리곤의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(Super Deformation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사용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150cm x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80303" y="1400727"/>
            <a:ext cx="6907194" cy="49252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5203" y="3911600"/>
            <a:ext cx="1919110" cy="140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309142" y="1620322"/>
            <a:ext cx="2593588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왼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WASD </a:t>
            </a:r>
            <a:r>
              <a:rPr lang="en-US" altLang="ko-KR" smtClean="0"/>
              <a:t>: </a:t>
            </a:r>
            <a:r>
              <a:rPr lang="ko-KR" altLang="en-US" dirty="0" smtClean="0"/>
              <a:t>상하좌우 이동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 : </a:t>
            </a:r>
            <a:r>
              <a:rPr lang="ko-KR" altLang="en-US" dirty="0" smtClean="0"/>
              <a:t>스킬 사용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 클릭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기본 공격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701" y="1338853"/>
            <a:ext cx="49023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3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83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4122" y="2263577"/>
            <a:ext cx="624241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격투게임과의 차별성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격투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한정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 개입으로 하여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컨텐츠의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다양성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실력으로 게임진행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실력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시청자와의 소통으로 게임진행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사용하여 게임요소 추가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게임도중 시청자의 참여로 게임요소 추가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3464" y="562037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endParaRPr lang="ko-KR" altLang="en-US" sz="2800" dirty="0">
              <a:effectLst>
                <a:glow rad="101600">
                  <a:srgbClr val="FABACF">
                    <a:alpha val="60000"/>
                  </a:srgbClr>
                </a:glo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및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87798"/>
              </p:ext>
            </p:extLst>
          </p:nvPr>
        </p:nvGraphicFramePr>
        <p:xfrm>
          <a:off x="342548" y="1138174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 smtClean="0"/>
                    </a:p>
                    <a:p>
                      <a:pPr latinLnBrk="1"/>
                      <a:r>
                        <a:rPr lang="ko-KR" altLang="en-US" sz="1000" b="1" dirty="0" smtClean="0"/>
                        <a:t>프레임워크제작</a:t>
                      </a:r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 smtClean="0"/>
                    </a:p>
                    <a:p>
                      <a:pPr latinLnBrk="1"/>
                      <a:r>
                        <a:rPr lang="ko-KR" altLang="en-US" sz="1000" b="1" dirty="0" smtClean="0"/>
                        <a:t>애니메이션</a:t>
                      </a:r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80656" y="3150385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80656" y="3353070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795349" y="1710636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795349" y="1885650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795349" y="222068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81AA04B-7C53-438D-876B-B4EAFD0A116A}"/>
              </a:ext>
            </a:extLst>
          </p:cNvPr>
          <p:cNvSpPr/>
          <p:nvPr/>
        </p:nvSpPr>
        <p:spPr>
          <a:xfrm>
            <a:off x="1795349" y="2409875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230717" y="2695315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230717" y="2920721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21877" y="5405568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9620249" y="4461864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689169" y="3661272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7769EA5-602E-4D50-A143-910BAC938F72}"/>
              </a:ext>
            </a:extLst>
          </p:cNvPr>
          <p:cNvSpPr/>
          <p:nvPr/>
        </p:nvSpPr>
        <p:spPr>
          <a:xfrm>
            <a:off x="4621877" y="4223293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735685" y="5794416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69038" y="5076259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4621877" y="4041057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69038" y="4884142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524580" y="6411974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9443352" y="6223532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9443351" y="6411974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B97D10B-B949-43B9-AE40-4D14EEFFD225}"/>
              </a:ext>
            </a:extLst>
          </p:cNvPr>
          <p:cNvSpPr/>
          <p:nvPr/>
        </p:nvSpPr>
        <p:spPr>
          <a:xfrm>
            <a:off x="9601353" y="4873460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</a:t>
            </a:r>
            <a:r>
              <a:rPr lang="en-US" altLang="ko-KR" sz="1100" dirty="0" smtClean="0">
                <a:hlinkClick r:id="rId2"/>
              </a:rPr>
              <a:t>assetstore.unity.com/packages/3d/characters/toon-assassin-male-101188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캐릭터</a:t>
            </a:r>
            <a:endParaRPr lang="en-US" altLang="ko-KR" sz="1100" dirty="0" smtClean="0"/>
          </a:p>
          <a:p>
            <a:r>
              <a:rPr lang="en-US" altLang="ko-KR" sz="1100" dirty="0">
                <a:hlinkClick r:id="rId3"/>
              </a:rPr>
              <a:t>https://</a:t>
            </a:r>
            <a:r>
              <a:rPr lang="en-US" altLang="ko-KR" sz="1100" dirty="0" smtClean="0">
                <a:hlinkClick r:id="rId3"/>
              </a:rPr>
              <a:t>assetstore.unity.com/packages/3d/characters/toon-swordsmen-male-female-101204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캐릭터</a:t>
            </a:r>
            <a:endParaRPr lang="en-US" altLang="ko-KR" sz="1100" dirty="0" smtClean="0"/>
          </a:p>
          <a:p>
            <a:r>
              <a:rPr lang="en-US" altLang="ko-KR" sz="1100" dirty="0">
                <a:hlinkClick r:id="rId4"/>
              </a:rPr>
              <a:t>https://global.rakuten.com/ko/store/ishibashi/item/80-532169200</a:t>
            </a:r>
            <a:r>
              <a:rPr lang="en-US" altLang="ko-KR" sz="1100" dirty="0" smtClean="0">
                <a:hlinkClick r:id="rId4"/>
              </a:rPr>
              <a:t>/-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드럼스틱</a:t>
            </a:r>
            <a:endParaRPr lang="en-US" altLang="ko-KR" sz="1100" dirty="0" smtClean="0"/>
          </a:p>
          <a:p>
            <a:r>
              <a:rPr lang="en-US" altLang="ko-KR" sz="1100" dirty="0">
                <a:hlinkClick r:id="rId5"/>
              </a:rPr>
              <a:t>http://</a:t>
            </a:r>
            <a:r>
              <a:rPr lang="en-US" altLang="ko-KR" sz="1100" dirty="0" smtClean="0">
                <a:hlinkClick r:id="rId5"/>
              </a:rPr>
              <a:t>www.econovill.com/news/articleView.html?idxno=343123</a:t>
            </a:r>
            <a:r>
              <a:rPr lang="en-US" altLang="ko-KR" sz="1100" dirty="0" smtClean="0"/>
              <a:t> – </a:t>
            </a:r>
            <a:r>
              <a:rPr lang="en-US" altLang="ko-KR" sz="1100" dirty="0" err="1" smtClean="0"/>
              <a:t>esport</a:t>
            </a:r>
            <a:endParaRPr lang="en-US" altLang="ko-KR" sz="1100" dirty="0" smtClean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</a:t>
            </a:r>
            <a:r>
              <a:rPr lang="en-US" altLang="ko-KR" sz="1100" dirty="0" smtClean="0">
                <a:hlinkClick r:id="rId6"/>
              </a:rPr>
              <a:t>EC%8B%A4%EB%B2%84</a:t>
            </a:r>
            <a:r>
              <a:rPr lang="en-US" altLang="ko-KR" sz="1100" dirty="0" smtClean="0"/>
              <a:t> -</a:t>
            </a:r>
            <a:r>
              <a:rPr lang="ko-KR" altLang="en-US" sz="1100" dirty="0" smtClean="0"/>
              <a:t>키보드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5" y="114673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763" y="1997839"/>
            <a:ext cx="1123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120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로그인기준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사용자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있는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플렛폼 시장이 엄청난 성장세를 보이고 있으며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 게임이 차지 하고 있는 비율은 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70%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많은 비중을 차지하고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9" y="3375053"/>
            <a:ext cx="2956731" cy="30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770" t="2458" r="6015"/>
          <a:stretch/>
        </p:blipFill>
        <p:spPr>
          <a:xfrm>
            <a:off x="724786" y="3375053"/>
            <a:ext cx="2975958" cy="30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6" y="3375053"/>
            <a:ext cx="3460281" cy="301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1877" y="1865569"/>
            <a:ext cx="1113351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투표 기능 구현 게임은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en-US" altLang="ko-KR" sz="1400" dirty="0">
                <a:hlinkClick r:id="rId2"/>
              </a:rPr>
              <a:t>Slay the Spire</a:t>
            </a:r>
            <a:r>
              <a:rPr lang="en-US" altLang="ko-KR" sz="1400" dirty="0"/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92943" y="1040519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5" y="3644726"/>
            <a:ext cx="5070087" cy="269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 b="8182"/>
          <a:stretch/>
        </p:blipFill>
        <p:spPr>
          <a:xfrm>
            <a:off x="6542116" y="3241964"/>
            <a:ext cx="4721629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1124" y="5112203"/>
            <a:ext cx="338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2018 </a:t>
            </a:r>
            <a:r>
              <a:rPr lang="ko-KR" altLang="en-US" b="1" dirty="0" smtClean="0"/>
              <a:t>세계 </a:t>
            </a:r>
            <a:r>
              <a:rPr lang="en-US" altLang="ko-KR" b="1" dirty="0" smtClean="0"/>
              <a:t>E-SPORT </a:t>
            </a:r>
            <a:r>
              <a:rPr lang="ko-KR" altLang="en-US" b="1" dirty="0" smtClean="0"/>
              <a:t>시장 규모</a:t>
            </a:r>
            <a:endParaRPr lang="ko-KR" altLang="en-US" b="1" dirty="0"/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" y="1132881"/>
            <a:ext cx="3214842" cy="16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3" y="3333013"/>
            <a:ext cx="3294397" cy="276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6893" y="2844196"/>
            <a:ext cx="3512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E-sport </a:t>
            </a:r>
            <a:r>
              <a:rPr lang="ko-KR" altLang="en-US" sz="1600" b="1" dirty="0" smtClean="0"/>
              <a:t>세계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대회 인터넷 방송 중계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80303" y="6182541"/>
            <a:ext cx="446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OGN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/>
              <a:t>Facebook </a:t>
            </a:r>
            <a:r>
              <a:rPr lang="ko-KR" altLang="en-US" sz="1600" b="1" dirty="0" smtClean="0"/>
              <a:t>에서 인터넷 게임 방송 중계</a:t>
            </a:r>
            <a:endParaRPr lang="ko-KR" altLang="en-US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93" y="1257572"/>
            <a:ext cx="6577065" cy="3705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216660" y="5803925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보는 게임의 </a:t>
            </a:r>
            <a:r>
              <a:rPr lang="ko-KR" alt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흥행이 증가하고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있다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다인 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상대의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만들어 승리 하라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60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중 주어진 </a:t>
            </a:r>
            <a:r>
              <a:rPr lang="ko-KR" altLang="en-US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조건을 달성 하여 추가 점수를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받아라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시청자와 소통하며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하라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특징 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3724" y="4519286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29374" y="1987379"/>
            <a:ext cx="2157412" cy="2343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20856" r="37789" b="19440"/>
          <a:stretch/>
        </p:blipFill>
        <p:spPr>
          <a:xfrm flipH="1">
            <a:off x="2984172" y="2330624"/>
            <a:ext cx="2412397" cy="25895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17621" y="3015852"/>
            <a:ext cx="50016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장르 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다인 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대전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액션 격투 게임</a:t>
            </a:r>
            <a:endParaRPr lang="en-US" altLang="ko-KR" sz="20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목적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상대를 처치 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or </a:t>
            </a:r>
            <a:r>
              <a:rPr lang="ko-KR" altLang="en-US" sz="20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시간내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 획득</a:t>
            </a:r>
            <a:endParaRPr lang="en-US" altLang="ko-KR" sz="20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방식 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1~4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협력 게임 플레이</a:t>
            </a:r>
            <a:endParaRPr lang="en-US" altLang="ko-KR" sz="20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8260" y="5703194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최고의 </a:t>
            </a:r>
            <a:r>
              <a:rPr lang="ko-KR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밴드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구성하라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264247" y="6470260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특징 </a:t>
            </a:r>
            <a:r>
              <a:rPr lang="en-US" altLang="ko-KR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 smtClean="0"/>
              <a:t>기본 공격 특징</a:t>
            </a:r>
            <a:r>
              <a:rPr lang="en-US" altLang="ko-KR" sz="1600" b="1" dirty="0" smtClean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 smtClean="0"/>
              <a:t>한손으로</a:t>
            </a:r>
            <a:r>
              <a:rPr lang="ko-KR" altLang="en-US" sz="1600" b="1" dirty="0" smtClean="0"/>
              <a:t> 기타를 휘둘러 공격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피크로 방어</a:t>
            </a:r>
          </a:p>
          <a:p>
            <a:endParaRPr lang="en-US" altLang="ko-KR" sz="1600" b="1" dirty="0" smtClean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피크 튕기기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피크를 던져 상대를 기절</a:t>
            </a:r>
            <a:r>
              <a:rPr lang="en-US" altLang="ko-KR" sz="1600" b="1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 smtClean="0"/>
          </a:p>
          <a:p>
            <a:r>
              <a:rPr lang="ko-KR" altLang="en-US" sz="1600" b="1" dirty="0"/>
              <a:t>기본 공격 </a:t>
            </a:r>
            <a:r>
              <a:rPr lang="ko-KR" altLang="en-US" sz="1600" b="1" dirty="0" smtClean="0"/>
              <a:t>공격 특징 </a:t>
            </a:r>
            <a:r>
              <a:rPr lang="en-US" altLang="ko-KR" sz="1600" b="1" dirty="0" smtClean="0"/>
              <a:t>: </a:t>
            </a:r>
          </a:p>
          <a:p>
            <a:r>
              <a:rPr lang="ko-KR" altLang="en-US" sz="1600" b="1" dirty="0" smtClean="0"/>
              <a:t> 유선마이크를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 채찍처럼 사용하여 공격 </a:t>
            </a:r>
          </a:p>
          <a:p>
            <a:endParaRPr lang="en-US" altLang="ko-KR" sz="1600" b="1" dirty="0" smtClean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포박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유선으로 상대를 묶는다</a:t>
            </a:r>
            <a:r>
              <a:rPr lang="en-US" altLang="ko-KR" sz="1600" b="1" dirty="0" smtClean="0"/>
              <a:t>.)</a:t>
            </a:r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 smtClean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</a:t>
            </a:r>
            <a:r>
              <a:rPr lang="ko-KR" altLang="en-US" sz="1600" b="1" dirty="0" smtClean="0"/>
              <a:t>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sz="1600" b="1" dirty="0" smtClean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소음으로 주변을 공격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 smtClean="0"/>
              <a:t>: </a:t>
            </a:r>
            <a:r>
              <a:rPr lang="ko-KR" altLang="en-US" sz="1400" b="1" dirty="0" err="1" smtClean="0"/>
              <a:t>샷건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키보드를 내리쳐 순간 소음을 증폭시켜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상대를 고통스럽게 함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</a:t>
            </a:r>
            <a:r>
              <a:rPr lang="ko-KR" altLang="en-US" sz="1600" b="1" dirty="0" smtClean="0"/>
              <a:t> 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sz="1600" b="1" dirty="0" smtClean="0"/>
              <a:t> 큰 베이스기타를 양손으로 들고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느리지만 강하게 공격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/>
              <a:t>스킬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짜증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공격속도가 매우 빨라짐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 smtClean="0"/>
          </a:p>
          <a:p>
            <a:r>
              <a:rPr lang="ko-KR" altLang="en-US" sz="1600" b="1" dirty="0"/>
              <a:t>기본 공격</a:t>
            </a:r>
            <a:r>
              <a:rPr lang="ko-KR" altLang="en-US" sz="1600" b="1" dirty="0" smtClean="0"/>
              <a:t> 특징</a:t>
            </a:r>
            <a:r>
              <a:rPr lang="en-US" altLang="ko-KR" sz="1600" b="1" dirty="0" smtClean="0"/>
              <a:t>:</a:t>
            </a:r>
          </a:p>
          <a:p>
            <a:r>
              <a:rPr lang="ko-KR" altLang="en-US" b="1" dirty="0" smtClean="0"/>
              <a:t> 북과 </a:t>
            </a:r>
            <a:r>
              <a:rPr lang="ko-KR" altLang="en-US" b="1" dirty="0" err="1" smtClean="0"/>
              <a:t>스틱을</a:t>
            </a:r>
            <a:r>
              <a:rPr lang="ko-KR" altLang="en-US" b="1" dirty="0" smtClean="0"/>
              <a:t> 양손으로 </a:t>
            </a:r>
            <a:endParaRPr lang="en-US" altLang="ko-KR" b="1" dirty="0" smtClean="0"/>
          </a:p>
          <a:p>
            <a:r>
              <a:rPr lang="ko-KR" altLang="en-US" b="1" dirty="0" smtClean="0"/>
              <a:t> 던져서 공격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sz="1600" b="1" dirty="0" smtClean="0"/>
              <a:t>스킬 </a:t>
            </a:r>
            <a:r>
              <a:rPr lang="en-US" altLang="ko-KR" sz="1600" b="1" dirty="0" smtClean="0"/>
              <a:t>: </a:t>
            </a:r>
            <a:r>
              <a:rPr lang="ko-KR" altLang="en-US" sz="1600" b="1" dirty="0" err="1" smtClean="0"/>
              <a:t>둠칫타칫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느린 리듬으로 상대를 </a:t>
            </a:r>
            <a:r>
              <a:rPr lang="ko-KR" altLang="en-US" sz="1600" b="1" dirty="0" err="1" smtClean="0"/>
              <a:t>느리게함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579</Words>
  <Application>Microsoft Office PowerPoint</Application>
  <PresentationFormat>와이드스크린</PresentationFormat>
  <Paragraphs>175</Paragraphs>
  <Slides>17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64</cp:revision>
  <dcterms:created xsi:type="dcterms:W3CDTF">2018-11-26T03:51:23Z</dcterms:created>
  <dcterms:modified xsi:type="dcterms:W3CDTF">2018-12-05T15:17:19Z</dcterms:modified>
</cp:coreProperties>
</file>